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64370" y="641590"/>
            <a:ext cx="9510395" cy="534416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075045"/>
            <a:ext cx="12192000" cy="7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42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64532" y="1463231"/>
            <a:ext cx="11056018" cy="3178489"/>
            <a:chOff x="777240" y="1043237"/>
            <a:chExt cx="12892660" cy="3178666"/>
          </a:xfrm>
        </p:grpSpPr>
        <p:sp>
          <p:nvSpPr>
            <p:cNvPr id="9" name="Rectangle 8"/>
            <p:cNvSpPr/>
            <p:nvPr/>
          </p:nvSpPr>
          <p:spPr>
            <a:xfrm>
              <a:off x="777240" y="1043237"/>
              <a:ext cx="4092309" cy="6578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4000" dirty="0">
                  <a:solidFill>
                    <a:srgbClr val="B80E0F"/>
                  </a:solidFill>
                  <a:effectLst/>
                  <a:latin typeface="Stencil" panose="040409050D0802020404" pitchFamily="82" charset="0"/>
                  <a:ea typeface="Verdana" panose="020B0604030504040204" pitchFamily="34" charset="0"/>
                  <a:cs typeface="Verdana" panose="020B0604030504040204" pitchFamily="34" charset="0"/>
                </a:rPr>
                <a:t>COMMANDS</a:t>
              </a:r>
              <a:endParaRPr lang="en-IN" sz="1100" dirty="0">
                <a:solidFill>
                  <a:srgbClr val="000000"/>
                </a:solidFill>
                <a:effectLst/>
                <a:latin typeface="Stencil" panose="040409050D0802020404" pitchFamily="82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9678" y="2235805"/>
              <a:ext cx="182321" cy="4896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310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8278" y="2249429"/>
              <a:ext cx="12661622" cy="4602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There are mainly 3 types of Commands as are given,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36878" y="2798065"/>
              <a:ext cx="156073" cy="4191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65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65453" y="2809093"/>
              <a:ext cx="1138318" cy="39509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 dirty="0" smtClean="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Shell 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24989" y="2809093"/>
              <a:ext cx="282958" cy="39509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38349" y="2809093"/>
              <a:ext cx="2000570" cy="39509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ommands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36878" y="3299239"/>
              <a:ext cx="156215" cy="4195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65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65453" y="3310256"/>
              <a:ext cx="1018532" cy="3954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Web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025" y="3310256"/>
              <a:ext cx="283241" cy="3954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45385" y="3310256"/>
              <a:ext cx="2000948" cy="3954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ommands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36878" y="3802762"/>
              <a:ext cx="156073" cy="4191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65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65453" y="3813790"/>
              <a:ext cx="3629404" cy="3950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Social Commands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107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8887" y="1490662"/>
            <a:ext cx="2206625" cy="6572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effectLst/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SETUP</a:t>
            </a:r>
            <a:endParaRPr lang="en-IN" sz="11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58887" y="2227580"/>
            <a:ext cx="1318387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necessary components for setting up Jarvis are as </a:t>
            </a:r>
            <a:endParaRPr lang="en-IN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8887" y="2687320"/>
            <a:ext cx="3043555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given below:</a:t>
            </a:r>
            <a:endParaRPr lang="en-IN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8887" y="3573145"/>
            <a:ext cx="690181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Speech recognition software 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8887" y="4414520"/>
            <a:ext cx="578167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Sounds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33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1650" y="1205684"/>
            <a:ext cx="4632960" cy="6572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effectLst/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  <a:endParaRPr lang="en-IN" sz="11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1649" y="1996406"/>
            <a:ext cx="9656393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Jarvis is a digital and virtual assistant with artificial 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1650" y="2589643"/>
            <a:ext cx="280733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IN" sz="280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intelligency</a:t>
            </a: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1650" y="3372125"/>
            <a:ext cx="952055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very flexible and useful technology.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1650" y="4141206"/>
            <a:ext cx="1049147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provides a better interface to deal with it.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27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Y PROJECT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222" y="959706"/>
            <a:ext cx="9236448" cy="5195502"/>
          </a:xfrm>
          <a:prstGeom prst="rect">
            <a:avLst/>
          </a:prstGeom>
          <a:ln w="88900" cap="sq" cmpd="thickThin">
            <a:solidFill>
              <a:srgbClr val="C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72588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6195" y="2594919"/>
            <a:ext cx="6260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lgerian" panose="04020705040A02060702" pitchFamily="82" charset="0"/>
              </a:rPr>
              <a:t>Thank You</a:t>
            </a:r>
            <a:endParaRPr lang="en-IN" sz="8000" dirty="0">
              <a:solidFill>
                <a:srgbClr val="C000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37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6141" cy="45656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4807383"/>
            <a:ext cx="12266141" cy="2032635"/>
          </a:xfrm>
          <a:prstGeom prst="rect">
            <a:avLst/>
          </a:prstGeom>
        </p:spPr>
      </p:pic>
      <p:sp>
        <p:nvSpPr>
          <p:cNvPr id="6" name="Shape 32"/>
          <p:cNvSpPr/>
          <p:nvPr/>
        </p:nvSpPr>
        <p:spPr>
          <a:xfrm>
            <a:off x="4586674" y="5688476"/>
            <a:ext cx="514350" cy="522605"/>
          </a:xfrm>
          <a:custGeom>
            <a:avLst/>
            <a:gdLst/>
            <a:ahLst/>
            <a:cxnLst/>
            <a:rect l="0" t="0" r="0" b="0"/>
            <a:pathLst>
              <a:path w="514731" h="522974">
                <a:moveTo>
                  <a:pt x="247015" y="0"/>
                </a:moveTo>
                <a:lnTo>
                  <a:pt x="340360" y="157099"/>
                </a:lnTo>
                <a:lnTo>
                  <a:pt x="514731" y="183007"/>
                </a:lnTo>
                <a:lnTo>
                  <a:pt x="401828" y="324231"/>
                </a:lnTo>
                <a:lnTo>
                  <a:pt x="433070" y="506298"/>
                </a:lnTo>
                <a:lnTo>
                  <a:pt x="269875" y="436372"/>
                </a:lnTo>
                <a:lnTo>
                  <a:pt x="114935" y="522974"/>
                </a:lnTo>
                <a:lnTo>
                  <a:pt x="127000" y="338582"/>
                </a:lnTo>
                <a:lnTo>
                  <a:pt x="0" y="210058"/>
                </a:lnTo>
                <a:lnTo>
                  <a:pt x="170561" y="165989"/>
                </a:lnTo>
                <a:lnTo>
                  <a:pt x="247015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000000">
              <a:alpha val="4000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IN" dirty="0"/>
          </a:p>
        </p:txBody>
      </p:sp>
      <p:sp>
        <p:nvSpPr>
          <p:cNvPr id="7" name="Shape 2274"/>
          <p:cNvSpPr/>
          <p:nvPr/>
        </p:nvSpPr>
        <p:spPr>
          <a:xfrm>
            <a:off x="9585926" y="5231592"/>
            <a:ext cx="2197100" cy="913765"/>
          </a:xfrm>
          <a:custGeom>
            <a:avLst/>
            <a:gdLst/>
            <a:ahLst/>
            <a:cxnLst/>
            <a:rect l="0" t="0" r="0" b="0"/>
            <a:pathLst>
              <a:path w="2197608" h="914400">
                <a:moveTo>
                  <a:pt x="0" y="0"/>
                </a:moveTo>
                <a:lnTo>
                  <a:pt x="2197608" y="0"/>
                </a:lnTo>
                <a:lnTo>
                  <a:pt x="2197608" y="914400"/>
                </a:lnTo>
                <a:lnTo>
                  <a:pt x="0" y="9144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B80E0F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9687698" y="5365310"/>
            <a:ext cx="201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Grop</a:t>
            </a:r>
            <a:r>
              <a:rPr lang="en-US" dirty="0" smtClean="0"/>
              <a:t> NO. 5</a:t>
            </a:r>
          </a:p>
          <a:p>
            <a:r>
              <a:rPr lang="en-US" dirty="0" smtClean="0"/>
              <a:t>CO-6-I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 rot="21380222">
            <a:off x="3652810" y="3319804"/>
            <a:ext cx="8354464" cy="656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solidFill>
                  <a:srgbClr val="C00000"/>
                </a:solidFill>
                <a:latin typeface="Wide Latin" panose="020A0A070505050204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Artificial intelligent</a:t>
            </a:r>
            <a:endParaRPr lang="en-IN" sz="3600" dirty="0">
              <a:solidFill>
                <a:srgbClr val="C00000"/>
              </a:solidFill>
              <a:effectLst/>
              <a:latin typeface="Wide Latin" panose="020A0A070505050204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328612">
            <a:off x="8146975" y="3914926"/>
            <a:ext cx="287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</a:schemeClr>
                </a:solidFill>
                <a:latin typeface="Wide Latin" panose="020A0A07050505020404" pitchFamily="18" charset="0"/>
              </a:rPr>
              <a:t>Using   python</a:t>
            </a:r>
            <a:endParaRPr lang="en-IN" sz="1400" dirty="0">
              <a:solidFill>
                <a:schemeClr val="tx1">
                  <a:lumMod val="85000"/>
                </a:schemeClr>
              </a:solidFill>
              <a:latin typeface="Wide Latin" panose="020A0A07050505020404" pitchFamily="18" charset="0"/>
            </a:endParaRPr>
          </a:p>
        </p:txBody>
      </p:sp>
      <p:sp>
        <p:nvSpPr>
          <p:cNvPr id="13" name="Right Triangle 12"/>
          <p:cNvSpPr/>
          <p:nvPr/>
        </p:nvSpPr>
        <p:spPr>
          <a:xfrm rot="10549955">
            <a:off x="6603122" y="6420030"/>
            <a:ext cx="5572899" cy="642552"/>
          </a:xfrm>
          <a:prstGeom prst="rt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449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8274" y="1471755"/>
            <a:ext cx="247412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  <a:endParaRPr lang="en-IN" sz="40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2193" y="2287301"/>
            <a:ext cx="2331087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3908" y="2760863"/>
            <a:ext cx="1745991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2193" y="3234425"/>
            <a:ext cx="1669944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2193" y="3644874"/>
            <a:ext cx="2472152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IT WORKS?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2193" y="4062948"/>
            <a:ext cx="2243499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ADVANTAGES -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5765" y="4062948"/>
            <a:ext cx="219957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DISADVANTAGES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88792" y="4475840"/>
            <a:ext cx="1869423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COMMANDS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8792" y="4869718"/>
            <a:ext cx="1226618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SETUP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8792" y="5258414"/>
            <a:ext cx="2056973" cy="3727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  <a:endParaRPr lang="en-IN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07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8845" y="1356425"/>
            <a:ext cx="3881191" cy="730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8845" y="2325919"/>
            <a:ext cx="1088771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character has appeared heavily in media </a:t>
            </a:r>
            <a:endParaRPr lang="en-IN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0240" y="2784741"/>
            <a:ext cx="11005185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adaptations of iron man and avengers stories.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8845" y="3594546"/>
            <a:ext cx="1178306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commonly reimagined as "just a rather very </a:t>
            </a:r>
            <a:endParaRPr lang="en-IN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30240" y="4078227"/>
            <a:ext cx="481774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intelligent system" 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8845" y="4767554"/>
            <a:ext cx="13039725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name is comes from Edwin Jarvis who is the loyal </a:t>
            </a:r>
            <a:endParaRPr lang="en-IN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30240" y="5227646"/>
            <a:ext cx="736663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household butler of tony stark.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66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3707" y="1312776"/>
            <a:ext cx="3729990" cy="6572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effectLst/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en-IN" sz="11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3707" y="2218261"/>
            <a:ext cx="6251575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Jarvis is a digital life assistant.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3707" y="2803147"/>
            <a:ext cx="5875655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 on the </a:t>
            </a:r>
            <a:r>
              <a:rPr lang="en-IN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r>
              <a:rPr lang="en-IN" sz="24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3707" y="3388033"/>
            <a:ext cx="6101080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an open source software.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53707" y="3941804"/>
            <a:ext cx="9981565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Jarvis assists with your daily life by acting as an 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36867" y="4426002"/>
            <a:ext cx="2505075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Alarm clock,</a:t>
            </a:r>
            <a:endParaRPr lang="en-IN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6867" y="4910200"/>
            <a:ext cx="8899525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Informing you of the latest news headlines,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36867" y="5394398"/>
            <a:ext cx="10517505" cy="3949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forecast of the weather for the upcoming days.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15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50" y="20002"/>
            <a:ext cx="11748022" cy="6418730"/>
            <a:chOff x="0" y="0"/>
            <a:chExt cx="11748516" cy="6419088"/>
          </a:xfrm>
          <a:effectLst/>
        </p:grpSpPr>
        <p:sp>
          <p:nvSpPr>
            <p:cNvPr id="7" name="Shape 192"/>
            <p:cNvSpPr/>
            <p:nvPr/>
          </p:nvSpPr>
          <p:spPr>
            <a:xfrm>
              <a:off x="0" y="0"/>
              <a:ext cx="11748516" cy="6419088"/>
            </a:xfrm>
            <a:custGeom>
              <a:avLst/>
              <a:gdLst/>
              <a:ahLst/>
              <a:cxnLst/>
              <a:rect l="0" t="0" r="0" b="0"/>
              <a:pathLst>
                <a:path w="11748516" h="6419088">
                  <a:moveTo>
                    <a:pt x="11725275" y="0"/>
                  </a:moveTo>
                  <a:lnTo>
                    <a:pt x="11748516" y="6419088"/>
                  </a:lnTo>
                  <a:lnTo>
                    <a:pt x="0" y="6410636"/>
                  </a:lnTo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59561" y="1051627"/>
              <a:ext cx="3507115" cy="65782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4000" dirty="0">
                  <a:solidFill>
                    <a:srgbClr val="B80E0F"/>
                  </a:solidFill>
                  <a:effectLst/>
                  <a:latin typeface="Stencil" panose="040409050D0802020404" pitchFamily="82" charset="0"/>
                  <a:ea typeface="Verdana" panose="020B0604030504040204" pitchFamily="34" charset="0"/>
                  <a:cs typeface="Verdana" panose="020B0604030504040204" pitchFamily="34" charset="0"/>
                </a:rPr>
                <a:t>FEATURES</a:t>
              </a:r>
              <a:endParaRPr lang="en-IN" sz="1100" dirty="0">
                <a:solidFill>
                  <a:srgbClr val="000000"/>
                </a:solidFill>
                <a:effectLst/>
                <a:latin typeface="Stencil" panose="040409050D0802020404" pitchFamily="82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7240" y="1964311"/>
              <a:ext cx="182463" cy="49001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310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5840" y="1977925"/>
              <a:ext cx="7050934" cy="46067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Answering complex questions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7240" y="2603470"/>
              <a:ext cx="182322" cy="489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310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05840" y="2617095"/>
              <a:ext cx="5864205" cy="4602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Solving maths equations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7240" y="3243550"/>
              <a:ext cx="182322" cy="489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310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5840" y="3257175"/>
              <a:ext cx="7997932" cy="4602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Reading social network messages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7240" y="3882360"/>
              <a:ext cx="182322" cy="489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3100">
                  <a:solidFill>
                    <a:srgbClr val="B80E0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•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840" y="3895984"/>
              <a:ext cx="2638586" cy="4602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Conversing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7240" y="4520916"/>
              <a:ext cx="182322" cy="489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14816" y="3956246"/>
              <a:ext cx="6003054" cy="4602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>
                  <a:solidFill>
                    <a:srgbClr val="00000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Energy savings efficiency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579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08169" y="1213922"/>
            <a:ext cx="5852160" cy="6572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effectLst/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HOW IT WORKS?</a:t>
            </a:r>
            <a:endParaRPr lang="en-IN" sz="11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8169" y="2139174"/>
            <a:ext cx="806513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I. Speak </a:t>
            </a: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something(for e.g. “Hello”)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8170" y="3108400"/>
            <a:ext cx="9471684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II. Jarvis </a:t>
            </a: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records the voice and match with 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                    </a:t>
            </a:r>
            <a:r>
              <a:rPr lang="en-IN" sz="28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commands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2456" y="4308131"/>
            <a:ext cx="1167574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III. f </a:t>
            </a: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available then proper response is 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provided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0566" y="4767871"/>
            <a:ext cx="628396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proper action is taken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16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31252" y="1433512"/>
            <a:ext cx="4881245" cy="6572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effectLst/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ADVANTAGES </a:t>
            </a:r>
            <a:endParaRPr lang="en-IN" sz="11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1252" y="2294255"/>
            <a:ext cx="274764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to use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1251" y="2912747"/>
            <a:ext cx="857567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work with variety of commands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1252" y="3620771"/>
            <a:ext cx="4554855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 commands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1251" y="4239898"/>
            <a:ext cx="1716723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Secure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1251" y="4849505"/>
            <a:ext cx="4673599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Helpful </a:t>
            </a: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disabled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31251" y="5558164"/>
            <a:ext cx="4436745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intelligent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72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7432" y="1490662"/>
            <a:ext cx="5906135" cy="6572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solidFill>
                  <a:srgbClr val="B80E0F"/>
                </a:solidFill>
                <a:effectLst/>
                <a:latin typeface="Stencil" panose="040409050D0802020404" pitchFamily="82" charset="0"/>
                <a:ea typeface="Verdana" panose="020B0604030504040204" pitchFamily="34" charset="0"/>
                <a:cs typeface="Verdana" panose="020B0604030504040204" pitchFamily="34" charset="0"/>
              </a:rPr>
              <a:t>DISADVANTAGES</a:t>
            </a:r>
            <a:endParaRPr lang="en-IN" sz="1100" dirty="0">
              <a:solidFill>
                <a:srgbClr val="000000"/>
              </a:solidFill>
              <a:effectLst/>
              <a:latin typeface="Stencil" panose="040409050D0802020404" pitchFamily="82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7432" y="2355214"/>
            <a:ext cx="1581468" cy="460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Costly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7432" y="2998945"/>
            <a:ext cx="532511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Expensive </a:t>
            </a:r>
            <a:r>
              <a:rPr lang="en-IN" sz="2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equipments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432" y="3666647"/>
            <a:ext cx="8643620" cy="4597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cannot work in noisy environment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10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173</TotalTime>
  <Words>283</Words>
  <Application>Microsoft Office PowerPoint</Application>
  <PresentationFormat>Widescreen</PresentationFormat>
  <Paragraphs>82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Algerian</vt:lpstr>
      <vt:lpstr>Arial</vt:lpstr>
      <vt:lpstr>Calibri</vt:lpstr>
      <vt:lpstr>Stencil</vt:lpstr>
      <vt:lpstr>Trebuchet MS</vt:lpstr>
      <vt:lpstr>Tw Cen MT</vt:lpstr>
      <vt:lpstr>Verdana</vt:lpstr>
      <vt:lpstr>Wide Latin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rutik</dc:creator>
  <cp:lastModifiedBy>rutik</cp:lastModifiedBy>
  <cp:revision>13</cp:revision>
  <dcterms:created xsi:type="dcterms:W3CDTF">2021-06-17T02:23:44Z</dcterms:created>
  <dcterms:modified xsi:type="dcterms:W3CDTF">2021-06-17T08:54:28Z</dcterms:modified>
</cp:coreProperties>
</file>